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handoutMasterIdLst>
    <p:handoutMasterId r:id="rId99"/>
  </p:handoutMasterIdLst>
  <p:sldIdLst>
    <p:sldId id="529" r:id="rId3"/>
    <p:sldId id="530" r:id="rId4"/>
    <p:sldId id="531" r:id="rId5"/>
    <p:sldId id="532" r:id="rId6"/>
    <p:sldId id="510" r:id="rId7"/>
    <p:sldId id="511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4" r:id="rId20"/>
    <p:sldId id="545" r:id="rId21"/>
    <p:sldId id="546" r:id="rId22"/>
    <p:sldId id="547" r:id="rId23"/>
    <p:sldId id="548" r:id="rId24"/>
    <p:sldId id="549" r:id="rId25"/>
    <p:sldId id="550" r:id="rId26"/>
    <p:sldId id="551" r:id="rId27"/>
    <p:sldId id="552" r:id="rId28"/>
    <p:sldId id="553" r:id="rId29"/>
    <p:sldId id="557" r:id="rId30"/>
    <p:sldId id="558" r:id="rId31"/>
    <p:sldId id="559" r:id="rId32"/>
    <p:sldId id="560" r:id="rId33"/>
    <p:sldId id="561" r:id="rId34"/>
    <p:sldId id="626" r:id="rId35"/>
    <p:sldId id="562" r:id="rId36"/>
    <p:sldId id="627" r:id="rId37"/>
    <p:sldId id="563" r:id="rId38"/>
    <p:sldId id="564" r:id="rId39"/>
    <p:sldId id="629" r:id="rId40"/>
    <p:sldId id="565" r:id="rId41"/>
    <p:sldId id="566" r:id="rId42"/>
    <p:sldId id="631" r:id="rId43"/>
    <p:sldId id="567" r:id="rId44"/>
    <p:sldId id="568" r:id="rId45"/>
    <p:sldId id="569" r:id="rId46"/>
    <p:sldId id="570" r:id="rId47"/>
    <p:sldId id="571" r:id="rId48"/>
    <p:sldId id="632" r:id="rId49"/>
    <p:sldId id="575" r:id="rId50"/>
    <p:sldId id="576" r:id="rId51"/>
    <p:sldId id="577" r:id="rId52"/>
    <p:sldId id="578" r:id="rId53"/>
    <p:sldId id="579" r:id="rId54"/>
    <p:sldId id="580" r:id="rId55"/>
    <p:sldId id="581" r:id="rId56"/>
    <p:sldId id="582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3" r:id="rId66"/>
    <p:sldId id="594" r:id="rId67"/>
    <p:sldId id="595" r:id="rId68"/>
    <p:sldId id="596" r:id="rId70"/>
    <p:sldId id="598" r:id="rId71"/>
    <p:sldId id="606" r:id="rId72"/>
    <p:sldId id="604" r:id="rId73"/>
    <p:sldId id="605" r:id="rId74"/>
    <p:sldId id="607" r:id="rId75"/>
    <p:sldId id="608" r:id="rId76"/>
    <p:sldId id="609" r:id="rId77"/>
    <p:sldId id="610" r:id="rId78"/>
    <p:sldId id="599" r:id="rId79"/>
    <p:sldId id="600" r:id="rId80"/>
    <p:sldId id="601" r:id="rId81"/>
    <p:sldId id="602" r:id="rId82"/>
    <p:sldId id="603" r:id="rId83"/>
    <p:sldId id="611" r:id="rId84"/>
    <p:sldId id="612" r:id="rId85"/>
    <p:sldId id="613" r:id="rId86"/>
    <p:sldId id="614" r:id="rId87"/>
    <p:sldId id="618" r:id="rId88"/>
    <p:sldId id="619" r:id="rId89"/>
    <p:sldId id="620" r:id="rId90"/>
    <p:sldId id="621" r:id="rId91"/>
    <p:sldId id="622" r:id="rId92"/>
    <p:sldId id="623" r:id="rId93"/>
    <p:sldId id="624" r:id="rId94"/>
    <p:sldId id="689" r:id="rId95"/>
    <p:sldId id="690" r:id="rId96"/>
    <p:sldId id="691" r:id="rId97"/>
    <p:sldId id="259" r:id="rId98"/>
  </p:sldIdLst>
  <p:sldSz cx="9144000" cy="5143500"/>
  <p:notesSz cx="6858000" cy="9144000"/>
  <p:custDataLst>
    <p:tags r:id="rId104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8" userDrawn="1">
          <p15:clr>
            <a:srgbClr val="A4A3A4"/>
          </p15:clr>
        </p15:guide>
        <p15:guide id="2" pos="292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c" initials="朱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1F43"/>
    <a:srgbClr val="EA1639"/>
    <a:srgbClr val="EC2C4C"/>
    <a:srgbClr val="FF4347"/>
    <a:srgbClr val="FF4B4F"/>
    <a:srgbClr val="FFFFFF"/>
    <a:srgbClr val="104069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778"/>
    <p:restoredTop sz="94660"/>
  </p:normalViewPr>
  <p:slideViewPr>
    <p:cSldViewPr snapToGrid="0" showGuides="1">
      <p:cViewPr>
        <p:scale>
          <a:sx n="125" d="100"/>
          <a:sy n="125" d="100"/>
        </p:scale>
        <p:origin x="-1302" y="-540"/>
      </p:cViewPr>
      <p:guideLst>
        <p:guide orient="horz" pos="1678"/>
        <p:guide pos="292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notesMaster" Target="notesMasters/notesMaster1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4" Type="http://schemas.openxmlformats.org/officeDocument/2006/relationships/tags" Target="tags/tag310.xml"/><Relationship Id="rId103" Type="http://schemas.openxmlformats.org/officeDocument/2006/relationships/commentAuthors" Target="commentAuthors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18T10:46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8078.94 4001.46,'0'0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18T10:46:5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8078.94 4001.46,'0'0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1AC49D05-6128-4D0D-A32A-06A5E73B386C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5849F42C-2DAE-424C-A4B8-3140182C3E9F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02448" y="972170"/>
            <a:ext cx="3962432" cy="3780661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79194" y="972170"/>
            <a:ext cx="3962432" cy="3780661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  <a:endParaRPr strike="noStrike" noProof="1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02448" y="714506"/>
            <a:ext cx="8139178" cy="378066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 dirty="0"/>
              <a:t>单击此处编辑母版文本样式</a:t>
            </a:r>
            <a:endParaRPr lang="zh-CN" altLang="en-US" strike="noStrike" noProof="1" dirty="0"/>
          </a:p>
          <a:p>
            <a:pPr lvl="1" fontAlgn="auto"/>
            <a:r>
              <a:rPr lang="zh-CN" altLang="en-US" strike="noStrike" noProof="1" dirty="0"/>
              <a:t>第二级</a:t>
            </a:r>
            <a:endParaRPr lang="zh-CN" altLang="en-US" strike="noStrike" noProof="1" dirty="0"/>
          </a:p>
          <a:p>
            <a:pPr lvl="2" fontAlgn="auto"/>
            <a:r>
              <a:rPr lang="zh-CN" altLang="en-US" strike="noStrike" noProof="1" dirty="0"/>
              <a:t>第三级</a:t>
            </a:r>
            <a:endParaRPr lang="zh-CN" altLang="en-US" strike="noStrike" noProof="1" dirty="0"/>
          </a:p>
          <a:p>
            <a:pPr lvl="3" fontAlgn="auto"/>
            <a:r>
              <a:rPr lang="zh-CN" altLang="en-US" strike="noStrike" noProof="1" dirty="0"/>
              <a:t>第四级</a:t>
            </a:r>
            <a:endParaRPr lang="zh-CN" altLang="en-US" strike="noStrike" noProof="1" dirty="0"/>
          </a:p>
          <a:p>
            <a:pPr lvl="4" fontAlgn="auto"/>
            <a:r>
              <a:rPr lang="zh-CN" altLang="en-US" strike="noStrike" noProof="1" dirty="0"/>
              <a:t>第五级</a:t>
            </a:r>
            <a:endParaRPr lang="zh-CN" altLang="en-US" strike="noStrike" noProof="1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02412" y="1941550"/>
            <a:ext cx="8139178" cy="674493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05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z="4050" strike="noStrike" noProof="1">
                <a:sym typeface="+mn-ea"/>
              </a:rPr>
              <a:t>单击此处编辑标题</a:t>
            </a:r>
            <a:endParaRPr strike="noStrike" noProof="1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jpeg"/><Relationship Id="rId15" Type="http://schemas.openxmlformats.org/officeDocument/2006/relationships/image" Target="../media/image1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 dirty="0"/>
          </a:p>
        </p:txBody>
      </p:sp>
      <p:pic>
        <p:nvPicPr>
          <p:cNvPr id="1031" name="图片 10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6.xml"/><Relationship Id="rId5" Type="http://schemas.openxmlformats.org/officeDocument/2006/relationships/image" Target="../media/image18.png"/><Relationship Id="rId4" Type="http://schemas.openxmlformats.org/officeDocument/2006/relationships/tags" Target="../tags/tag35.xml"/><Relationship Id="rId3" Type="http://schemas.openxmlformats.org/officeDocument/2006/relationships/image" Target="../media/image17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Relationship Id="rId3" Type="http://schemas.openxmlformats.org/officeDocument/2006/relationships/image" Target="../media/image19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3.xml"/><Relationship Id="rId5" Type="http://schemas.openxmlformats.org/officeDocument/2006/relationships/image" Target="../media/image21.png"/><Relationship Id="rId4" Type="http://schemas.openxmlformats.org/officeDocument/2006/relationships/tags" Target="../tags/tag42.xml"/><Relationship Id="rId3" Type="http://schemas.openxmlformats.org/officeDocument/2006/relationships/image" Target="../media/image20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3" Type="http://schemas.openxmlformats.org/officeDocument/2006/relationships/image" Target="../media/image22.png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50.xml"/><Relationship Id="rId5" Type="http://schemas.openxmlformats.org/officeDocument/2006/relationships/image" Target="../media/image24.png"/><Relationship Id="rId4" Type="http://schemas.openxmlformats.org/officeDocument/2006/relationships/tags" Target="../tags/tag49.xml"/><Relationship Id="rId3" Type="http://schemas.openxmlformats.org/officeDocument/2006/relationships/image" Target="../media/image23.png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Relationship Id="rId3" Type="http://schemas.openxmlformats.org/officeDocument/2006/relationships/image" Target="../media/image25.pn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6.xml"/><Relationship Id="rId3" Type="http://schemas.openxmlformats.org/officeDocument/2006/relationships/image" Target="../media/image26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0.xml"/><Relationship Id="rId5" Type="http://schemas.openxmlformats.org/officeDocument/2006/relationships/image" Target="../media/image28.png"/><Relationship Id="rId4" Type="http://schemas.openxmlformats.org/officeDocument/2006/relationships/tags" Target="../tags/tag59.xml"/><Relationship Id="rId3" Type="http://schemas.openxmlformats.org/officeDocument/2006/relationships/image" Target="../media/image27.pn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3.xml"/><Relationship Id="rId3" Type="http://schemas.openxmlformats.org/officeDocument/2006/relationships/image" Target="../media/image29.png"/><Relationship Id="rId2" Type="http://schemas.openxmlformats.org/officeDocument/2006/relationships/tags" Target="../tags/tag62.xml"/><Relationship Id="rId1" Type="http://schemas.openxmlformats.org/officeDocument/2006/relationships/tags" Target="../tags/tag6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6.xml"/><Relationship Id="rId3" Type="http://schemas.openxmlformats.org/officeDocument/2006/relationships/image" Target="../media/image29.png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0.xml"/><Relationship Id="rId5" Type="http://schemas.openxmlformats.org/officeDocument/2006/relationships/image" Target="../media/image31.png"/><Relationship Id="rId4" Type="http://schemas.openxmlformats.org/officeDocument/2006/relationships/tags" Target="../tags/tag69.xml"/><Relationship Id="rId3" Type="http://schemas.openxmlformats.org/officeDocument/2006/relationships/image" Target="../media/image30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8.xml"/><Relationship Id="rId7" Type="http://schemas.openxmlformats.org/officeDocument/2006/relationships/image" Target="../media/image35.png"/><Relationship Id="rId6" Type="http://schemas.openxmlformats.org/officeDocument/2006/relationships/tags" Target="../tags/tag77.xml"/><Relationship Id="rId5" Type="http://schemas.openxmlformats.org/officeDocument/2006/relationships/image" Target="../media/image34.png"/><Relationship Id="rId4" Type="http://schemas.openxmlformats.org/officeDocument/2006/relationships/tags" Target="../tags/tag76.xml"/><Relationship Id="rId3" Type="http://schemas.openxmlformats.org/officeDocument/2006/relationships/image" Target="../media/image33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1.xml"/><Relationship Id="rId3" Type="http://schemas.openxmlformats.org/officeDocument/2006/relationships/image" Target="../media/image36.png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4.xml"/><Relationship Id="rId3" Type="http://schemas.openxmlformats.org/officeDocument/2006/relationships/image" Target="../media/image37.png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7.xml"/><Relationship Id="rId3" Type="http://schemas.openxmlformats.org/officeDocument/2006/relationships/image" Target="../media/image38.png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1.xml"/><Relationship Id="rId5" Type="http://schemas.openxmlformats.org/officeDocument/2006/relationships/image" Target="../media/image40.png"/><Relationship Id="rId4" Type="http://schemas.openxmlformats.org/officeDocument/2006/relationships/tags" Target="../tags/tag90.xml"/><Relationship Id="rId3" Type="http://schemas.openxmlformats.org/officeDocument/2006/relationships/image" Target="../media/image39.png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5.xml"/><Relationship Id="rId5" Type="http://schemas.openxmlformats.org/officeDocument/2006/relationships/image" Target="../media/image42.png"/><Relationship Id="rId4" Type="http://schemas.openxmlformats.org/officeDocument/2006/relationships/tags" Target="../tags/tag94.xml"/><Relationship Id="rId3" Type="http://schemas.openxmlformats.org/officeDocument/2006/relationships/image" Target="../media/image41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3" Type="http://schemas.openxmlformats.org/officeDocument/2006/relationships/image" Target="../media/image43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image" Target="../media/image44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.xml"/><Relationship Id="rId7" Type="http://schemas.openxmlformats.org/officeDocument/2006/relationships/image" Target="../media/image6.png"/><Relationship Id="rId6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tags" Target="../tags/tag8.xml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3" Type="http://schemas.openxmlformats.org/officeDocument/2006/relationships/image" Target="../media/image45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.xml"/><Relationship Id="rId3" Type="http://schemas.openxmlformats.org/officeDocument/2006/relationships/image" Target="../media/image46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0.xml"/><Relationship Id="rId3" Type="http://schemas.openxmlformats.org/officeDocument/2006/relationships/image" Target="../media/image47.png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4.xml"/><Relationship Id="rId3" Type="http://schemas.openxmlformats.org/officeDocument/2006/relationships/image" Target="../media/image49.png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5.xml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8.xml"/><Relationship Id="rId3" Type="http://schemas.openxmlformats.org/officeDocument/2006/relationships/image" Target="../media/image51.png"/><Relationship Id="rId2" Type="http://schemas.openxmlformats.org/officeDocument/2006/relationships/tags" Target="../tags/tag117.xml"/><Relationship Id="rId1" Type="http://schemas.openxmlformats.org/officeDocument/2006/relationships/tags" Target="../tags/tag116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1.xml"/><Relationship Id="rId3" Type="http://schemas.openxmlformats.org/officeDocument/2006/relationships/image" Target="../media/image52.png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3" Type="http://schemas.openxmlformats.org/officeDocument/2006/relationships/image" Target="../media/image54.pn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.xml"/><Relationship Id="rId7" Type="http://schemas.openxmlformats.org/officeDocument/2006/relationships/image" Target="../media/image9.png"/><Relationship Id="rId6" Type="http://schemas.openxmlformats.org/officeDocument/2006/relationships/tags" Target="../tags/tag14.xml"/><Relationship Id="rId5" Type="http://schemas.openxmlformats.org/officeDocument/2006/relationships/image" Target="../media/image8.png"/><Relationship Id="rId4" Type="http://schemas.openxmlformats.org/officeDocument/2006/relationships/tags" Target="../tags/tag13.xml"/><Relationship Id="rId3" Type="http://schemas.openxmlformats.org/officeDocument/2006/relationships/image" Target="../media/image7.png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8.xml"/><Relationship Id="rId3" Type="http://schemas.openxmlformats.org/officeDocument/2006/relationships/image" Target="../media/image55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9.xml"/><Relationship Id="rId1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2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5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1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3.xml"/><Relationship Id="rId2" Type="http://schemas.openxmlformats.org/officeDocument/2006/relationships/image" Target="../media/image65.png"/><Relationship Id="rId1" Type="http://schemas.openxmlformats.org/officeDocument/2006/relationships/tags" Target="../tags/tag14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image" Target="../media/image66.png"/><Relationship Id="rId1" Type="http://schemas.openxmlformats.org/officeDocument/2006/relationships/tags" Target="../tags/tag144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8.xml"/><Relationship Id="rId3" Type="http://schemas.openxmlformats.org/officeDocument/2006/relationships/image" Target="../media/image67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3.xml"/><Relationship Id="rId7" Type="http://schemas.openxmlformats.org/officeDocument/2006/relationships/image" Target="../media/image70.png"/><Relationship Id="rId6" Type="http://schemas.openxmlformats.org/officeDocument/2006/relationships/tags" Target="../tags/tag152.xml"/><Relationship Id="rId5" Type="http://schemas.openxmlformats.org/officeDocument/2006/relationships/image" Target="../media/image69.png"/><Relationship Id="rId4" Type="http://schemas.openxmlformats.org/officeDocument/2006/relationships/tags" Target="../tags/tag151.xml"/><Relationship Id="rId3" Type="http://schemas.openxmlformats.org/officeDocument/2006/relationships/image" Target="../media/image68.png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.xml"/><Relationship Id="rId3" Type="http://schemas.openxmlformats.org/officeDocument/2006/relationships/image" Target="../media/image10.pn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6.xml"/><Relationship Id="rId3" Type="http://schemas.openxmlformats.org/officeDocument/2006/relationships/image" Target="../media/image71.png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61.xml"/><Relationship Id="rId7" Type="http://schemas.openxmlformats.org/officeDocument/2006/relationships/image" Target="../media/image74.png"/><Relationship Id="rId6" Type="http://schemas.openxmlformats.org/officeDocument/2006/relationships/tags" Target="../tags/tag160.xml"/><Relationship Id="rId5" Type="http://schemas.openxmlformats.org/officeDocument/2006/relationships/image" Target="../media/image73.png"/><Relationship Id="rId4" Type="http://schemas.openxmlformats.org/officeDocument/2006/relationships/tags" Target="../tags/tag159.xml"/><Relationship Id="rId3" Type="http://schemas.openxmlformats.org/officeDocument/2006/relationships/image" Target="../media/image72.png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66.xml"/><Relationship Id="rId7" Type="http://schemas.openxmlformats.org/officeDocument/2006/relationships/image" Target="../media/image76.png"/><Relationship Id="rId6" Type="http://schemas.openxmlformats.org/officeDocument/2006/relationships/tags" Target="../tags/tag165.xml"/><Relationship Id="rId5" Type="http://schemas.openxmlformats.org/officeDocument/2006/relationships/image" Target="../media/image75.png"/><Relationship Id="rId4" Type="http://schemas.openxmlformats.org/officeDocument/2006/relationships/tags" Target="../tags/tag164.xml"/><Relationship Id="rId3" Type="http://schemas.openxmlformats.org/officeDocument/2006/relationships/image" Target="../media/image73.png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0.xml"/><Relationship Id="rId5" Type="http://schemas.openxmlformats.org/officeDocument/2006/relationships/image" Target="../media/image78.png"/><Relationship Id="rId4" Type="http://schemas.openxmlformats.org/officeDocument/2006/relationships/tags" Target="../tags/tag169.xml"/><Relationship Id="rId3" Type="http://schemas.openxmlformats.org/officeDocument/2006/relationships/image" Target="../media/image77.png"/><Relationship Id="rId2" Type="http://schemas.openxmlformats.org/officeDocument/2006/relationships/tags" Target="../tags/tag168.xml"/><Relationship Id="rId1" Type="http://schemas.openxmlformats.org/officeDocument/2006/relationships/tags" Target="../tags/tag167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3.xml"/><Relationship Id="rId3" Type="http://schemas.openxmlformats.org/officeDocument/2006/relationships/image" Target="../media/image79.pn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7.xml"/><Relationship Id="rId5" Type="http://schemas.openxmlformats.org/officeDocument/2006/relationships/image" Target="../media/image81.png"/><Relationship Id="rId4" Type="http://schemas.openxmlformats.org/officeDocument/2006/relationships/tags" Target="../tags/tag176.xml"/><Relationship Id="rId3" Type="http://schemas.openxmlformats.org/officeDocument/2006/relationships/image" Target="../media/image80.png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82.xml"/><Relationship Id="rId7" Type="http://schemas.openxmlformats.org/officeDocument/2006/relationships/image" Target="../media/image84.png"/><Relationship Id="rId6" Type="http://schemas.openxmlformats.org/officeDocument/2006/relationships/tags" Target="../tags/tag181.xml"/><Relationship Id="rId5" Type="http://schemas.openxmlformats.org/officeDocument/2006/relationships/image" Target="../media/image83.png"/><Relationship Id="rId4" Type="http://schemas.openxmlformats.org/officeDocument/2006/relationships/tags" Target="../tags/tag180.xml"/><Relationship Id="rId3" Type="http://schemas.openxmlformats.org/officeDocument/2006/relationships/image" Target="../media/image82.png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86.xml"/><Relationship Id="rId5" Type="http://schemas.openxmlformats.org/officeDocument/2006/relationships/image" Target="../media/image86.png"/><Relationship Id="rId4" Type="http://schemas.openxmlformats.org/officeDocument/2006/relationships/tags" Target="../tags/tag185.xml"/><Relationship Id="rId3" Type="http://schemas.openxmlformats.org/officeDocument/2006/relationships/image" Target="../media/image85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png"/><Relationship Id="rId8" Type="http://schemas.openxmlformats.org/officeDocument/2006/relationships/tags" Target="../tags/tag191.xml"/><Relationship Id="rId7" Type="http://schemas.openxmlformats.org/officeDocument/2006/relationships/image" Target="../media/image88.png"/><Relationship Id="rId6" Type="http://schemas.openxmlformats.org/officeDocument/2006/relationships/tags" Target="../tags/tag190.xml"/><Relationship Id="rId5" Type="http://schemas.openxmlformats.org/officeDocument/2006/relationships/image" Target="../media/image87.png"/><Relationship Id="rId4" Type="http://schemas.openxmlformats.org/officeDocument/2006/relationships/tags" Target="../tags/tag189.xml"/><Relationship Id="rId3" Type="http://schemas.openxmlformats.org/officeDocument/2006/relationships/image" Target="../media/image86.png"/><Relationship Id="rId2" Type="http://schemas.openxmlformats.org/officeDocument/2006/relationships/tags" Target="../tags/tag18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92.xml"/><Relationship Id="rId1" Type="http://schemas.openxmlformats.org/officeDocument/2006/relationships/tags" Target="../tags/tag187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6.xml"/><Relationship Id="rId5" Type="http://schemas.openxmlformats.org/officeDocument/2006/relationships/image" Target="../media/image91.png"/><Relationship Id="rId4" Type="http://schemas.openxmlformats.org/officeDocument/2006/relationships/tags" Target="../tags/tag195.xml"/><Relationship Id="rId3" Type="http://schemas.openxmlformats.org/officeDocument/2006/relationships/image" Target="../media/image90.png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.xml"/><Relationship Id="rId5" Type="http://schemas.openxmlformats.org/officeDocument/2006/relationships/image" Target="../media/image12.png"/><Relationship Id="rId4" Type="http://schemas.openxmlformats.org/officeDocument/2006/relationships/tags" Target="../tags/tag21.xml"/><Relationship Id="rId3" Type="http://schemas.openxmlformats.org/officeDocument/2006/relationships/image" Target="../media/image11.png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0.xml"/><Relationship Id="rId5" Type="http://schemas.openxmlformats.org/officeDocument/2006/relationships/image" Target="../media/image92.png"/><Relationship Id="rId4" Type="http://schemas.openxmlformats.org/officeDocument/2006/relationships/tags" Target="../tags/tag199.xml"/><Relationship Id="rId3" Type="http://schemas.openxmlformats.org/officeDocument/2006/relationships/image" Target="../media/image91.png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4.xml"/><Relationship Id="rId5" Type="http://schemas.openxmlformats.org/officeDocument/2006/relationships/image" Target="../media/image93.png"/><Relationship Id="rId4" Type="http://schemas.openxmlformats.org/officeDocument/2006/relationships/tags" Target="../tags/tag203.xml"/><Relationship Id="rId3" Type="http://schemas.openxmlformats.org/officeDocument/2006/relationships/image" Target="../media/image91.png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08.xml"/><Relationship Id="rId5" Type="http://schemas.openxmlformats.org/officeDocument/2006/relationships/image" Target="../media/image94.png"/><Relationship Id="rId4" Type="http://schemas.openxmlformats.org/officeDocument/2006/relationships/tags" Target="../tags/tag207.xml"/><Relationship Id="rId3" Type="http://schemas.openxmlformats.org/officeDocument/2006/relationships/image" Target="../media/image91.png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12.xml"/><Relationship Id="rId5" Type="http://schemas.openxmlformats.org/officeDocument/2006/relationships/image" Target="../media/image96.png"/><Relationship Id="rId4" Type="http://schemas.openxmlformats.org/officeDocument/2006/relationships/tags" Target="../tags/tag211.xml"/><Relationship Id="rId3" Type="http://schemas.openxmlformats.org/officeDocument/2006/relationships/image" Target="../media/image95.png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4.xml"/><Relationship Id="rId2" Type="http://schemas.openxmlformats.org/officeDocument/2006/relationships/image" Target="../media/image97.png"/><Relationship Id="rId1" Type="http://schemas.openxmlformats.org/officeDocument/2006/relationships/tags" Target="../tags/tag213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7.xml"/><Relationship Id="rId4" Type="http://schemas.openxmlformats.org/officeDocument/2006/relationships/image" Target="../media/image99.png"/><Relationship Id="rId3" Type="http://schemas.openxmlformats.org/officeDocument/2006/relationships/tags" Target="../tags/tag216.xml"/><Relationship Id="rId2" Type="http://schemas.openxmlformats.org/officeDocument/2006/relationships/image" Target="../media/image98.png"/><Relationship Id="rId1" Type="http://schemas.openxmlformats.org/officeDocument/2006/relationships/tags" Target="../tags/tag215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9.xml"/><Relationship Id="rId4" Type="http://schemas.openxmlformats.org/officeDocument/2006/relationships/image" Target="../media/image101.png"/><Relationship Id="rId3" Type="http://schemas.openxmlformats.org/officeDocument/2006/relationships/customXml" Target="../ink/ink1.xml"/><Relationship Id="rId2" Type="http://schemas.openxmlformats.org/officeDocument/2006/relationships/image" Target="../media/image100.png"/><Relationship Id="rId1" Type="http://schemas.openxmlformats.org/officeDocument/2006/relationships/tags" Target="../tags/tag21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customXml" Target="../ink/ink2.xml"/><Relationship Id="rId2" Type="http://schemas.openxmlformats.org/officeDocument/2006/relationships/image" Target="../media/image100.png"/><Relationship Id="rId1" Type="http://schemas.openxmlformats.org/officeDocument/2006/relationships/tags" Target="../tags/tag220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4.xml"/><Relationship Id="rId3" Type="http://schemas.openxmlformats.org/officeDocument/2006/relationships/image" Target="../media/image103.png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27.xml"/><Relationship Id="rId3" Type="http://schemas.openxmlformats.org/officeDocument/2006/relationships/image" Target="../media/image104.png"/><Relationship Id="rId2" Type="http://schemas.openxmlformats.org/officeDocument/2006/relationships/tags" Target="../tags/tag226.xml"/><Relationship Id="rId1" Type="http://schemas.openxmlformats.org/officeDocument/2006/relationships/tags" Target="../tags/tag225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6.xml"/><Relationship Id="rId5" Type="http://schemas.openxmlformats.org/officeDocument/2006/relationships/image" Target="../media/image14.png"/><Relationship Id="rId4" Type="http://schemas.openxmlformats.org/officeDocument/2006/relationships/tags" Target="../tags/tag25.xml"/><Relationship Id="rId3" Type="http://schemas.openxmlformats.org/officeDocument/2006/relationships/image" Target="../media/image13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31.xml"/><Relationship Id="rId5" Type="http://schemas.openxmlformats.org/officeDocument/2006/relationships/image" Target="../media/image106.png"/><Relationship Id="rId4" Type="http://schemas.openxmlformats.org/officeDocument/2006/relationships/tags" Target="../tags/tag230.xml"/><Relationship Id="rId3" Type="http://schemas.openxmlformats.org/officeDocument/2006/relationships/image" Target="../media/image105.png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7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35.xml"/><Relationship Id="rId5" Type="http://schemas.openxmlformats.org/officeDocument/2006/relationships/image" Target="../media/image107.png"/><Relationship Id="rId4" Type="http://schemas.openxmlformats.org/officeDocument/2006/relationships/tags" Target="../tags/tag234.xml"/><Relationship Id="rId3" Type="http://schemas.openxmlformats.org/officeDocument/2006/relationships/image" Target="../media/image105.png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8.xml"/><Relationship Id="rId3" Type="http://schemas.openxmlformats.org/officeDocument/2006/relationships/image" Target="../media/image108.png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1.xml"/><Relationship Id="rId3" Type="http://schemas.openxmlformats.org/officeDocument/2006/relationships/image" Target="../media/image109.png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5.xml"/><Relationship Id="rId4" Type="http://schemas.openxmlformats.org/officeDocument/2006/relationships/image" Target="../media/image110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8.xml"/><Relationship Id="rId3" Type="http://schemas.openxmlformats.org/officeDocument/2006/relationships/image" Target="../media/image111.png"/><Relationship Id="rId2" Type="http://schemas.openxmlformats.org/officeDocument/2006/relationships/tags" Target="../tags/tag247.xml"/><Relationship Id="rId1" Type="http://schemas.openxmlformats.org/officeDocument/2006/relationships/tags" Target="../tags/tag246.xml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1.xml"/><Relationship Id="rId3" Type="http://schemas.openxmlformats.org/officeDocument/2006/relationships/image" Target="../media/image112.png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4.xml"/><Relationship Id="rId3" Type="http://schemas.openxmlformats.org/officeDocument/2006/relationships/image" Target="../media/image113.png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7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7.xml"/><Relationship Id="rId3" Type="http://schemas.openxmlformats.org/officeDocument/2006/relationships/image" Target="../media/image114.pn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7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0.xml"/><Relationship Id="rId3" Type="http://schemas.openxmlformats.org/officeDocument/2006/relationships/image" Target="../media/image115.pn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3" Type="http://schemas.openxmlformats.org/officeDocument/2006/relationships/image" Target="../media/image15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8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3.xml"/><Relationship Id="rId3" Type="http://schemas.openxmlformats.org/officeDocument/2006/relationships/image" Target="../media/image116.png"/><Relationship Id="rId2" Type="http://schemas.openxmlformats.org/officeDocument/2006/relationships/tags" Target="../tags/tag262.xml"/><Relationship Id="rId1" Type="http://schemas.openxmlformats.org/officeDocument/2006/relationships/tags" Target="../tags/tag261.xml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68.xml"/><Relationship Id="rId7" Type="http://schemas.openxmlformats.org/officeDocument/2006/relationships/image" Target="../media/image119.png"/><Relationship Id="rId6" Type="http://schemas.openxmlformats.org/officeDocument/2006/relationships/tags" Target="../tags/tag267.xml"/><Relationship Id="rId5" Type="http://schemas.openxmlformats.org/officeDocument/2006/relationships/image" Target="../media/image118.png"/><Relationship Id="rId4" Type="http://schemas.openxmlformats.org/officeDocument/2006/relationships/tags" Target="../tags/tag266.xml"/><Relationship Id="rId3" Type="http://schemas.openxmlformats.org/officeDocument/2006/relationships/image" Target="../media/image117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3.xml"/><Relationship Id="rId7" Type="http://schemas.openxmlformats.org/officeDocument/2006/relationships/image" Target="../media/image120.png"/><Relationship Id="rId6" Type="http://schemas.openxmlformats.org/officeDocument/2006/relationships/tags" Target="../tags/tag272.xml"/><Relationship Id="rId5" Type="http://schemas.openxmlformats.org/officeDocument/2006/relationships/image" Target="../media/image118.png"/><Relationship Id="rId4" Type="http://schemas.openxmlformats.org/officeDocument/2006/relationships/tags" Target="../tags/tag271.xml"/><Relationship Id="rId3" Type="http://schemas.openxmlformats.org/officeDocument/2006/relationships/image" Target="../media/image117.png"/><Relationship Id="rId2" Type="http://schemas.openxmlformats.org/officeDocument/2006/relationships/tags" Target="../tags/tag270.xml"/><Relationship Id="rId1" Type="http://schemas.openxmlformats.org/officeDocument/2006/relationships/tags" Target="../tags/tag269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78.xml"/><Relationship Id="rId7" Type="http://schemas.openxmlformats.org/officeDocument/2006/relationships/image" Target="../media/image122.png"/><Relationship Id="rId6" Type="http://schemas.openxmlformats.org/officeDocument/2006/relationships/tags" Target="../tags/tag277.xml"/><Relationship Id="rId5" Type="http://schemas.openxmlformats.org/officeDocument/2006/relationships/image" Target="../media/image121.png"/><Relationship Id="rId4" Type="http://schemas.openxmlformats.org/officeDocument/2006/relationships/tags" Target="../tags/tag276.xml"/><Relationship Id="rId3" Type="http://schemas.openxmlformats.org/officeDocument/2006/relationships/image" Target="../media/image118.png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image" Target="../media/image123.png"/><Relationship Id="rId4" Type="http://schemas.openxmlformats.org/officeDocument/2006/relationships/tags" Target="../tags/tag281.xml"/><Relationship Id="rId3" Type="http://schemas.openxmlformats.org/officeDocument/2006/relationships/image" Target="../media/image118.png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6.xml"/><Relationship Id="rId3" Type="http://schemas.openxmlformats.org/officeDocument/2006/relationships/image" Target="../media/image124.png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_rels/slide8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9.xml"/><Relationship Id="rId3" Type="http://schemas.openxmlformats.org/officeDocument/2006/relationships/image" Target="../media/image125.png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8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2.xml"/><Relationship Id="rId3" Type="http://schemas.openxmlformats.org/officeDocument/2006/relationships/image" Target="../media/image126.png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5.xml"/><Relationship Id="rId3" Type="http://schemas.openxmlformats.org/officeDocument/2006/relationships/image" Target="../media/image127.png"/><Relationship Id="rId2" Type="http://schemas.openxmlformats.org/officeDocument/2006/relationships/tags" Target="../tags/tag294.xml"/><Relationship Id="rId1" Type="http://schemas.openxmlformats.org/officeDocument/2006/relationships/tags" Target="../tags/tag293.xml"/></Relationships>
</file>

<file path=ppt/slides/_rels/slide8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8.xml"/><Relationship Id="rId3" Type="http://schemas.openxmlformats.org/officeDocument/2006/relationships/image" Target="../media/image128.png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Relationship Id="rId3" Type="http://schemas.openxmlformats.org/officeDocument/2006/relationships/image" Target="../media/image16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01.xml"/><Relationship Id="rId3" Type="http://schemas.openxmlformats.org/officeDocument/2006/relationships/image" Target="../media/image129.png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9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305.xml"/><Relationship Id="rId5" Type="http://schemas.openxmlformats.org/officeDocument/2006/relationships/image" Target="../media/image131.png"/><Relationship Id="rId4" Type="http://schemas.openxmlformats.org/officeDocument/2006/relationships/tags" Target="../tags/tag304.xml"/><Relationship Id="rId3" Type="http://schemas.openxmlformats.org/officeDocument/2006/relationships/image" Target="../media/image130.png"/><Relationship Id="rId2" Type="http://schemas.openxmlformats.org/officeDocument/2006/relationships/tags" Target="../tags/tag303.xml"/><Relationship Id="rId1" Type="http://schemas.openxmlformats.org/officeDocument/2006/relationships/tags" Target="../tags/tag30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6.xml"/><Relationship Id="rId1" Type="http://schemas.openxmlformats.org/officeDocument/2006/relationships/image" Target="../media/image13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7.xml"/><Relationship Id="rId1" Type="http://schemas.openxmlformats.org/officeDocument/2006/relationships/image" Target="../media/image13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8.xml"/><Relationship Id="rId1" Type="http://schemas.openxmlformats.org/officeDocument/2006/relationships/image" Target="../media/image13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9.xml"/><Relationship Id="rId1" Type="http://schemas.openxmlformats.org/officeDocument/2006/relationships/image" Target="../media/image1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250" y="658495"/>
            <a:ext cx="80371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查找</a:t>
            </a:r>
            <a:r>
              <a:rPr lang="zh-CN" altLang="en-US"/>
              <a:t> —— 在数据集合中寻找满⾜某种条件的数据元素的过程称为查找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查找表</a:t>
            </a:r>
            <a:r>
              <a:rPr lang="zh-CN" altLang="en-US"/>
              <a:t>（查找结构）—— ⽤于查找的数据集合称为查找表，它由同⼀类型的数据元素（或记录）组成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关键字</a:t>
            </a:r>
            <a:r>
              <a:rPr lang="zh-CN" altLang="en-US"/>
              <a:t> —— 数据元素中唯⼀标识该元素的某个数据项的值，使⽤基于关键字的查找，查找结果应该是唯⼀的。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折半查找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1170" y="743585"/>
            <a:ext cx="733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折半查找</a:t>
            </a:r>
            <a:r>
              <a:rPr lang="zh-CN" altLang="en-US"/>
              <a:t>，⼜称“</a:t>
            </a:r>
            <a:r>
              <a:rPr lang="zh-CN" altLang="en-US">
                <a:solidFill>
                  <a:srgbClr val="FF0000"/>
                </a:solidFill>
              </a:rPr>
              <a:t>⼆分查找</a:t>
            </a:r>
            <a:r>
              <a:rPr lang="zh-CN" altLang="en-US"/>
              <a:t>”，仅适⽤于</a:t>
            </a:r>
            <a:r>
              <a:rPr lang="zh-CN" altLang="en-US">
                <a:solidFill>
                  <a:srgbClr val="FF0000"/>
                </a:solidFill>
              </a:rPr>
              <a:t>有序的顺序表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58825" y="1226820"/>
            <a:ext cx="6469380" cy="2476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81450" y="2818765"/>
            <a:ext cx="1348740" cy="6172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折半查找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1170" y="743585"/>
            <a:ext cx="733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折半查找</a:t>
            </a:r>
            <a:r>
              <a:rPr lang="zh-CN" altLang="en-US"/>
              <a:t>，⼜称“</a:t>
            </a:r>
            <a:r>
              <a:rPr lang="zh-CN" altLang="en-US">
                <a:solidFill>
                  <a:srgbClr val="FF0000"/>
                </a:solidFill>
              </a:rPr>
              <a:t>⼆分查找</a:t>
            </a:r>
            <a:r>
              <a:rPr lang="zh-CN" altLang="en-US"/>
              <a:t>”，仅适⽤于</a:t>
            </a:r>
            <a:r>
              <a:rPr lang="zh-CN" altLang="en-US">
                <a:solidFill>
                  <a:srgbClr val="FF0000"/>
                </a:solidFill>
              </a:rPr>
              <a:t>有序的顺序表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8345" y="1249680"/>
            <a:ext cx="6316980" cy="23850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折半查找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1170" y="636905"/>
            <a:ext cx="733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折半查找</a:t>
            </a:r>
            <a:r>
              <a:rPr lang="zh-CN" altLang="en-US"/>
              <a:t>，⼜称“</a:t>
            </a:r>
            <a:r>
              <a:rPr lang="zh-CN" altLang="en-US">
                <a:solidFill>
                  <a:srgbClr val="FF0000"/>
                </a:solidFill>
              </a:rPr>
              <a:t>⼆分查找</a:t>
            </a:r>
            <a:r>
              <a:rPr lang="zh-CN" altLang="en-US"/>
              <a:t>”，仅适⽤于</a:t>
            </a:r>
            <a:r>
              <a:rPr lang="zh-CN" altLang="en-US">
                <a:solidFill>
                  <a:srgbClr val="FF0000"/>
                </a:solidFill>
              </a:rPr>
              <a:t>有序的顺序表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0210" y="1005205"/>
            <a:ext cx="6324600" cy="2049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3250" y="2956560"/>
            <a:ext cx="6294120" cy="15392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折半查找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1170" y="636905"/>
            <a:ext cx="733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折半查找</a:t>
            </a:r>
            <a:r>
              <a:rPr lang="zh-CN" altLang="en-US"/>
              <a:t>，⼜称“</a:t>
            </a:r>
            <a:r>
              <a:rPr lang="zh-CN" altLang="en-US">
                <a:solidFill>
                  <a:srgbClr val="FF0000"/>
                </a:solidFill>
              </a:rPr>
              <a:t>⼆分查找</a:t>
            </a:r>
            <a:r>
              <a:rPr lang="zh-CN" altLang="en-US"/>
              <a:t>”，仅适⽤于</a:t>
            </a:r>
            <a:r>
              <a:rPr lang="zh-CN" altLang="en-US">
                <a:solidFill>
                  <a:srgbClr val="FF0000"/>
                </a:solidFill>
              </a:rPr>
              <a:t>有序的顺序表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0410" y="1005205"/>
            <a:ext cx="6766560" cy="33674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折半查找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1170" y="636905"/>
            <a:ext cx="733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查找效率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347595" y="851535"/>
            <a:ext cx="4594860" cy="11125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47595" y="2087245"/>
            <a:ext cx="4815840" cy="24307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折半查找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1170" y="636905"/>
            <a:ext cx="7338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查找效率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84910" y="1043940"/>
            <a:ext cx="6774180" cy="30556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分块查找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5160" y="898525"/>
            <a:ext cx="7028180" cy="34658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0690" y="735965"/>
            <a:ext cx="70561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二叉排序树，又称二叉查找树（BST，Binary Search Tree）</a:t>
            </a:r>
            <a:endParaRPr lang="zh-CN" altLang="en-US" sz="1400"/>
          </a:p>
          <a:p>
            <a:r>
              <a:rPr lang="zh-CN" altLang="en-US" sz="1400"/>
              <a:t>一棵二叉树或者是空二叉树，或者是具有如下性质的二叉</a:t>
            </a:r>
            <a:endParaRPr lang="zh-CN" altLang="en-US" sz="1400"/>
          </a:p>
          <a:p>
            <a:r>
              <a:rPr lang="zh-CN" altLang="en-US" sz="1400"/>
              <a:t>树：</a:t>
            </a:r>
            <a:endParaRPr lang="zh-CN" altLang="en-US" sz="1400"/>
          </a:p>
          <a:p>
            <a:r>
              <a:rPr lang="zh-CN" altLang="en-US" sz="1400"/>
              <a:t>左子树上所有结点的关键字均小于根结点的关键字；</a:t>
            </a:r>
            <a:endParaRPr lang="zh-CN" altLang="en-US" sz="1400"/>
          </a:p>
          <a:p>
            <a:r>
              <a:rPr lang="zh-CN" altLang="en-US" sz="1400"/>
              <a:t>右子树上所有结点的关键字均大于根结点的关键字。</a:t>
            </a:r>
            <a:endParaRPr lang="zh-CN" altLang="en-US" sz="1400"/>
          </a:p>
          <a:p>
            <a:r>
              <a:rPr lang="zh-CN" altLang="en-US" sz="1400"/>
              <a:t>左子树和右子树又各是一棵二叉排序树。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923155" y="1281430"/>
            <a:ext cx="2994660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4235" y="2246630"/>
            <a:ext cx="3535680" cy="21412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7060" y="662940"/>
            <a:ext cx="6758940" cy="3817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7655" y="253365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查找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7060" y="662940"/>
            <a:ext cx="6758940" cy="3817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7655" y="253365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查找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查找算法的评价指标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250" y="599440"/>
            <a:ext cx="8037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查找⻓度</a:t>
            </a:r>
            <a:r>
              <a:rPr lang="zh-CN" altLang="en-US"/>
              <a:t>——在查找运算中，需要对⽐关键字的次数称为查找⻓度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平均查找⻓度（ASL, Average Search Length）</a:t>
            </a:r>
            <a:r>
              <a:rPr lang="zh-CN" altLang="en-US"/>
              <a:t>—— 所有查找过程中进⾏关键字的⽐较次数的平均值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48760" y="1774825"/>
            <a:ext cx="2689860" cy="21259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70350" y="1111885"/>
            <a:ext cx="4107180" cy="30251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5605" y="1191895"/>
            <a:ext cx="3048000" cy="28651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5605" y="1191895"/>
            <a:ext cx="3048000" cy="28651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605" y="845185"/>
            <a:ext cx="3234690" cy="3712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7675" y="659765"/>
            <a:ext cx="347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练习：用非递归方法实现插入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910" y="7283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二叉排序树的构造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49675" y="1210945"/>
            <a:ext cx="4801870" cy="2197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2910" y="1142365"/>
            <a:ext cx="2631440" cy="26612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2910" y="3803650"/>
            <a:ext cx="7223760" cy="9296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910" y="7283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二叉排序树的构造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6625" y="1096645"/>
            <a:ext cx="6934200" cy="34232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910" y="7283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二叉排序树的删除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6870" y="1154430"/>
            <a:ext cx="7726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先搜索找到目标结点：</a:t>
            </a:r>
            <a:endParaRPr lang="zh-CN" altLang="en-US" sz="1400"/>
          </a:p>
          <a:p>
            <a:r>
              <a:rPr lang="zh-CN" altLang="en-US" sz="1400"/>
              <a:t>① 若被删除结点z是叶结点，则直接删除，不会破坏二叉排序树的性质。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0210" y="1835150"/>
            <a:ext cx="5715000" cy="2432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910" y="7283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二叉排序树的删除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6870" y="1154430"/>
            <a:ext cx="7726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 ②若结点z只有一棵左子树或右子树，则让z的子树成为z父结点的子树，替代z的位置。</a:t>
            </a:r>
            <a:endParaRPr lang="zh-CN" altLang="en-US" sz="1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285" y="1663700"/>
            <a:ext cx="5888355" cy="24326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910" y="7283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二叉排序树的删除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6870" y="1154430"/>
            <a:ext cx="7726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 ③ 若结点z有左、右两棵子树，则令z的直接后继（或直接前驱）替代z，然后从二叉排序树中删去这个直接后继（或直接前驱），这样就转换成了第一或第二种情况。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0210" y="1833880"/>
            <a:ext cx="3236595" cy="2600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98365" y="1833880"/>
            <a:ext cx="3475355" cy="27070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二叉排序树(BST)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910" y="7283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二叉排序树的查找效率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56870" y="1154430"/>
            <a:ext cx="7726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 最好情况：n个结点的二叉树最小高度为log</a:t>
            </a:r>
            <a:r>
              <a:rPr lang="zh-CN" altLang="en-US" sz="1400" baseline="-25000"/>
              <a:t>2</a:t>
            </a:r>
            <a:r>
              <a:rPr lang="zh-CN" altLang="en-US" sz="1400"/>
              <a:t>n + 1向下取整。平均查找长度= O(log2n)</a:t>
            </a:r>
            <a:endParaRPr lang="zh-CN" altLang="en-US" sz="1400"/>
          </a:p>
          <a:p>
            <a:r>
              <a:rPr lang="zh-CN" altLang="en-US" sz="1400"/>
              <a:t>最坏情况：每个结点只有一个分支，树高h=结点数n。平均查找长度=O(n)</a:t>
            </a:r>
            <a:endParaRPr lang="zh-CN" altLang="en-US" sz="140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02920" y="1694815"/>
            <a:ext cx="3558540" cy="24231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497070" y="1783080"/>
            <a:ext cx="3832860" cy="26517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910" y="7283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平衡二叉树的定义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9250" y="1162050"/>
            <a:ext cx="85712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平衡二叉树（Balanced Binary Tree），简称平衡树（AVL树）——树上任一结点的左子树和右子树的高度之差不超过1。</a:t>
            </a:r>
            <a:endParaRPr lang="zh-CN" altLang="en-US" sz="1600"/>
          </a:p>
          <a:p>
            <a:r>
              <a:rPr lang="zh-CN" altLang="en-US" sz="1600">
                <a:highlight>
                  <a:srgbClr val="FFFF00"/>
                </a:highlight>
              </a:rPr>
              <a:t>结点的平衡因子</a:t>
            </a:r>
            <a:r>
              <a:rPr lang="zh-CN" altLang="en-US" sz="1600"/>
              <a:t>=左子树高-右子树高。</a:t>
            </a:r>
            <a:endParaRPr lang="zh-CN" altLang="en-US" sz="16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2690" y="2057400"/>
            <a:ext cx="6276975" cy="24568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910" y="7283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平衡二叉树的插入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4950" y="1047750"/>
            <a:ext cx="4412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在二叉排序树中插入新结点后，如何保持平衡？</a:t>
            </a:r>
            <a:endParaRPr lang="zh-CN" altLang="en-US" sz="160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6430" y="1461135"/>
            <a:ext cx="6488430" cy="30918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查找算法的评价指标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250" y="599440"/>
            <a:ext cx="8037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查找⻓度</a:t>
            </a:r>
            <a:r>
              <a:rPr lang="zh-CN" altLang="en-US"/>
              <a:t>——在查找运算中，需要对⽐关键字的次数称为查找⻓度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平均查找⻓度（ASL, Average Search Length）</a:t>
            </a:r>
            <a:r>
              <a:rPr lang="zh-CN" altLang="en-US"/>
              <a:t>—— 所有查找过程中进⾏关键字的⽐较次数的平均值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42010" y="1585595"/>
            <a:ext cx="2362200" cy="1836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42010" y="3541395"/>
            <a:ext cx="2872740" cy="6781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58385" y="1521460"/>
            <a:ext cx="3169920" cy="23698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5910" y="72834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平衡二叉树的插入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4950" y="1047750"/>
            <a:ext cx="4412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在二叉排序树中插入新结点后，如何保持平衡？</a:t>
            </a:r>
            <a:endParaRPr lang="zh-CN" altLang="en-US" sz="160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2380" y="1534160"/>
            <a:ext cx="6374765" cy="29889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9580" y="1581150"/>
            <a:ext cx="8275320" cy="19812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调整最小不平衡子树（LL）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87040" y="3331210"/>
            <a:ext cx="5481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FFFF00"/>
                </a:highlight>
              </a:rPr>
              <a:t>二叉排序树的特性：左子树结点值 &lt; 根结点值 &lt; 右子树结点值</a:t>
            </a:r>
            <a:endParaRPr lang="zh-CN" altLang="en-US" sz="1400">
              <a:highlight>
                <a:srgbClr val="FFFF00"/>
              </a:highlight>
            </a:endParaRPr>
          </a:p>
          <a:p>
            <a:pPr algn="ctr"/>
            <a:r>
              <a:rPr lang="zh-CN" altLang="en-US" sz="1400">
                <a:highlight>
                  <a:srgbClr val="FFFF00"/>
                </a:highlight>
              </a:rPr>
              <a:t>BL&lt;B&lt;BR&lt;A&lt;AR</a:t>
            </a:r>
            <a:endParaRPr lang="zh-CN" altLang="en-US" sz="1400"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8770" y="3916045"/>
            <a:ext cx="86474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1）LL平衡旋转（</a:t>
            </a:r>
            <a:r>
              <a:rPr lang="zh-CN" altLang="en-US" sz="1400">
                <a:highlight>
                  <a:srgbClr val="FFFF00"/>
                </a:highlight>
              </a:rPr>
              <a:t>右单旋转</a:t>
            </a:r>
            <a:r>
              <a:rPr lang="zh-CN" altLang="en-US" sz="1400"/>
              <a:t>）。由于在结点A的左孩子（L）的左子树（L）上插入了新结点，A的平衡因子</a:t>
            </a:r>
            <a:endParaRPr lang="zh-CN" altLang="en-US" sz="1400"/>
          </a:p>
          <a:p>
            <a:r>
              <a:rPr lang="zh-CN" altLang="en-US" sz="1400"/>
              <a:t>由1增至2，导致以A为根的子树失去平衡，需要一次向右的旋转操作。将A的左孩子</a:t>
            </a:r>
            <a:r>
              <a:rPr lang="zh-CN" altLang="en-US" sz="1400">
                <a:highlight>
                  <a:srgbClr val="FFFF00"/>
                </a:highlight>
              </a:rPr>
              <a:t>B向右上旋转</a:t>
            </a:r>
            <a:r>
              <a:rPr lang="zh-CN" altLang="en-US" sz="1400"/>
              <a:t>代替A成</a:t>
            </a:r>
            <a:endParaRPr lang="zh-CN" altLang="en-US" sz="1400"/>
          </a:p>
          <a:p>
            <a:r>
              <a:rPr lang="zh-CN" altLang="en-US" sz="1400"/>
              <a:t>为根结点，将</a:t>
            </a:r>
            <a:r>
              <a:rPr lang="zh-CN" altLang="en-US" sz="1400">
                <a:highlight>
                  <a:srgbClr val="FFFF00"/>
                </a:highlight>
              </a:rPr>
              <a:t>A结点向右下旋转</a:t>
            </a:r>
            <a:r>
              <a:rPr lang="zh-CN" altLang="en-US" sz="1400"/>
              <a:t>成为B的右子树的根结点，而B的原右子树则作为A结点的左子树。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1271905" y="11150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0130" y="1005840"/>
            <a:ext cx="6332855" cy="23139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0" y="672465"/>
            <a:ext cx="8101965" cy="22434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调整最小不平衡子树（RR）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987040" y="3129280"/>
            <a:ext cx="5481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highlight>
                  <a:srgbClr val="FFFF00"/>
                </a:highlight>
              </a:rPr>
              <a:t>二叉排序树的特性：左子树结点值 &lt; 根结点值 &lt; 右子树结点值</a:t>
            </a:r>
            <a:endParaRPr lang="zh-CN" altLang="en-US" sz="1400">
              <a:highlight>
                <a:srgbClr val="FFFF00"/>
              </a:highlight>
            </a:endParaRPr>
          </a:p>
          <a:p>
            <a:pPr algn="ctr"/>
            <a:r>
              <a:rPr lang="zh-CN" altLang="en-US" sz="1400">
                <a:highlight>
                  <a:srgbClr val="FFFF00"/>
                </a:highlight>
              </a:rPr>
              <a:t>AL&lt;A&lt;BL&lt;B&lt;BR</a:t>
            </a:r>
            <a:endParaRPr lang="zh-CN" altLang="en-US" sz="1400"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8770" y="3651250"/>
            <a:ext cx="86474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2）RR平衡旋转（</a:t>
            </a:r>
            <a:r>
              <a:rPr lang="zh-CN" altLang="en-US" sz="1400">
                <a:highlight>
                  <a:srgbClr val="FFFF00"/>
                </a:highlight>
              </a:rPr>
              <a:t>左单旋转</a:t>
            </a:r>
            <a:r>
              <a:rPr lang="zh-CN" altLang="en-US" sz="1400"/>
              <a:t>）。由于在结点A的右孩子（R）的右子树（R）上插入了新结点，A的平衡因</a:t>
            </a:r>
            <a:endParaRPr lang="zh-CN" altLang="en-US" sz="1400"/>
          </a:p>
          <a:p>
            <a:r>
              <a:rPr lang="zh-CN" altLang="en-US" sz="1400"/>
              <a:t>子由-1减至-2，导致以A为根的子树失去平衡，需要一次向左的旋转操作。将A的右孩子</a:t>
            </a:r>
            <a:r>
              <a:rPr lang="zh-CN" altLang="en-US" sz="1400">
                <a:highlight>
                  <a:srgbClr val="FFFF00"/>
                </a:highlight>
              </a:rPr>
              <a:t>B向左上旋</a:t>
            </a:r>
            <a:r>
              <a:rPr lang="zh-CN" altLang="en-US" sz="1400"/>
              <a:t>转代替</a:t>
            </a:r>
            <a:endParaRPr lang="zh-CN" altLang="en-US" sz="1400"/>
          </a:p>
          <a:p>
            <a:r>
              <a:rPr lang="zh-CN" altLang="en-US" sz="1400"/>
              <a:t>A成为根结点，将</a:t>
            </a:r>
            <a:r>
              <a:rPr lang="zh-CN" altLang="en-US" sz="1400">
                <a:highlight>
                  <a:srgbClr val="FFFF00"/>
                </a:highlight>
              </a:rPr>
              <a:t>A结点向左下旋</a:t>
            </a:r>
            <a:r>
              <a:rPr lang="zh-CN" altLang="en-US" sz="1400"/>
              <a:t>转成为B的左子树的根结点，而B的原左子树则作为A结点的右子树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7680" y="1026160"/>
            <a:ext cx="7879080" cy="21031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355" y="839470"/>
            <a:ext cx="8393430" cy="23856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调整最小不平衡子树（LR）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770" y="3651250"/>
            <a:ext cx="8647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3）LR平衡旋转（</a:t>
            </a:r>
            <a:r>
              <a:rPr lang="zh-CN" altLang="en-US" sz="1400">
                <a:highlight>
                  <a:srgbClr val="FFFF00"/>
                </a:highlight>
              </a:rPr>
              <a:t>先左后右双旋转</a:t>
            </a:r>
            <a:r>
              <a:rPr lang="zh-CN" altLang="en-US" sz="1400"/>
              <a:t>）。由于在A的左孩子（L）的右子树（R）上插入新结点，A的平衡因</a:t>
            </a:r>
            <a:endParaRPr lang="zh-CN" altLang="en-US" sz="1400"/>
          </a:p>
          <a:p>
            <a:r>
              <a:rPr lang="zh-CN" altLang="en-US" sz="1400"/>
              <a:t>子由1增至2，导致以A为根的子树失去平衡，需要进行两次旋转操作，先左旋转后右旋转。先将A结点</a:t>
            </a:r>
            <a:endParaRPr lang="zh-CN" altLang="en-US" sz="1400"/>
          </a:p>
          <a:p>
            <a:r>
              <a:rPr lang="zh-CN" altLang="en-US" sz="1400"/>
              <a:t>的左孩子B的右子树的</a:t>
            </a:r>
            <a:r>
              <a:rPr lang="zh-CN" altLang="en-US" sz="1400">
                <a:highlight>
                  <a:srgbClr val="FFFF00"/>
                </a:highlight>
              </a:rPr>
              <a:t>根结点C向左上旋转提升到B结点的位置</a:t>
            </a:r>
            <a:r>
              <a:rPr lang="zh-CN" altLang="en-US" sz="1400"/>
              <a:t>，然后再把该</a:t>
            </a:r>
            <a:r>
              <a:rPr lang="zh-CN" altLang="en-US" sz="1400">
                <a:highlight>
                  <a:srgbClr val="FFFF00"/>
                </a:highlight>
              </a:rPr>
              <a:t>C结点向右上旋转提升到A结</a:t>
            </a:r>
            <a:endParaRPr lang="zh-CN" altLang="en-US" sz="1400">
              <a:highlight>
                <a:srgbClr val="FFFF00"/>
              </a:highlight>
            </a:endParaRPr>
          </a:p>
          <a:p>
            <a:r>
              <a:rPr lang="zh-CN" altLang="en-US" sz="1400">
                <a:highlight>
                  <a:srgbClr val="FFFF00"/>
                </a:highlight>
              </a:rPr>
              <a:t>点的位置</a:t>
            </a:r>
            <a:endParaRPr lang="zh-CN" altLang="en-US" sz="1400">
              <a:highlight>
                <a:srgbClr val="FFFF00"/>
              </a:highligh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8015" y="1005840"/>
            <a:ext cx="7618095" cy="2429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调整最小不平衡子树（LR）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770" y="3651250"/>
            <a:ext cx="8693150" cy="1012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3）LR平衡旋转（</a:t>
            </a:r>
            <a:r>
              <a:rPr lang="zh-CN" altLang="en-US" sz="1400">
                <a:highlight>
                  <a:srgbClr val="FFFF00"/>
                </a:highlight>
              </a:rPr>
              <a:t>先左后右双旋转</a:t>
            </a:r>
            <a:r>
              <a:rPr lang="zh-CN" altLang="en-US" sz="1400"/>
              <a:t>）。由于在A的左孩子（L）的右子树（R）上插入新结点，A的平衡因</a:t>
            </a:r>
            <a:endParaRPr lang="zh-CN" altLang="en-US" sz="1400"/>
          </a:p>
          <a:p>
            <a:r>
              <a:rPr lang="zh-CN" altLang="en-US" sz="1400"/>
              <a:t>子由1增至2，导致以A为根的子树失去平衡，需要进行两次旋转操作，先左旋转后右旋转。先将A结点</a:t>
            </a:r>
            <a:endParaRPr lang="zh-CN" altLang="en-US" sz="1400"/>
          </a:p>
          <a:p>
            <a:r>
              <a:rPr lang="zh-CN" altLang="en-US" sz="1400"/>
              <a:t>的左孩子B的右子树的</a:t>
            </a:r>
            <a:r>
              <a:rPr lang="zh-CN" altLang="en-US" sz="1400">
                <a:highlight>
                  <a:srgbClr val="FFFF00"/>
                </a:highlight>
              </a:rPr>
              <a:t>根结点C向左上旋转提升到B结点的位置</a:t>
            </a:r>
            <a:r>
              <a:rPr lang="zh-CN" altLang="en-US" sz="1400"/>
              <a:t>，然后再把该</a:t>
            </a:r>
            <a:r>
              <a:rPr lang="zh-CN" altLang="en-US" sz="1400">
                <a:highlight>
                  <a:srgbClr val="FFFF00"/>
                </a:highlight>
              </a:rPr>
              <a:t>C结点向右上旋转提升到A结</a:t>
            </a:r>
            <a:endParaRPr lang="zh-CN" altLang="en-US" sz="1400">
              <a:highlight>
                <a:srgbClr val="FFFF00"/>
              </a:highlight>
            </a:endParaRPr>
          </a:p>
          <a:p>
            <a:r>
              <a:rPr lang="zh-CN" altLang="en-US" sz="1400">
                <a:highlight>
                  <a:srgbClr val="FFFF00"/>
                </a:highlight>
              </a:rPr>
              <a:t>点的位置</a:t>
            </a:r>
            <a:endParaRPr lang="zh-CN" altLang="en-US" sz="1400">
              <a:highlight>
                <a:srgbClr val="FFFF00"/>
              </a:highlight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48945" y="1005840"/>
            <a:ext cx="7857490" cy="2476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75" y="163195"/>
            <a:ext cx="7356475" cy="44278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调整最小不平衡子树（RL）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770" y="3651250"/>
            <a:ext cx="8647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4）RL平衡旋转（</a:t>
            </a:r>
            <a:r>
              <a:rPr lang="zh-CN" altLang="en-US" sz="1400">
                <a:highlight>
                  <a:srgbClr val="FFFF00"/>
                </a:highlight>
              </a:rPr>
              <a:t>先右后左双旋转</a:t>
            </a:r>
            <a:r>
              <a:rPr lang="zh-CN" altLang="en-US" sz="1400"/>
              <a:t>）。由于在A的右孩子（R）的左子树（L）上插入新结点，A的平衡</a:t>
            </a:r>
            <a:endParaRPr lang="zh-CN" altLang="en-US" sz="1400"/>
          </a:p>
          <a:p>
            <a:r>
              <a:rPr lang="zh-CN" altLang="en-US" sz="1400"/>
              <a:t>因子由-1减至-2，导致以A为根的子树失去平衡，需要进行两次旋转操作，先右旋转后左旋转。先将A</a:t>
            </a:r>
            <a:endParaRPr lang="zh-CN" altLang="en-US" sz="1400"/>
          </a:p>
          <a:p>
            <a:r>
              <a:rPr lang="zh-CN" altLang="en-US" sz="1400"/>
              <a:t>结点的右孩子B的左子树的</a:t>
            </a:r>
            <a:r>
              <a:rPr lang="zh-CN" altLang="en-US" sz="1400">
                <a:highlight>
                  <a:srgbClr val="FFFF00"/>
                </a:highlight>
              </a:rPr>
              <a:t>根结点C向右上旋转提升到B结点的位置</a:t>
            </a:r>
            <a:r>
              <a:rPr lang="zh-CN" altLang="en-US" sz="1400"/>
              <a:t>，然后再把该</a:t>
            </a:r>
            <a:r>
              <a:rPr lang="zh-CN" altLang="en-US" sz="1400">
                <a:highlight>
                  <a:srgbClr val="FFFF00"/>
                </a:highlight>
              </a:rPr>
              <a:t>C结点向左上旋转提升</a:t>
            </a:r>
            <a:endParaRPr lang="zh-CN" altLang="en-US" sz="1400">
              <a:highlight>
                <a:srgbClr val="FFFF00"/>
              </a:highlight>
            </a:endParaRPr>
          </a:p>
          <a:p>
            <a:r>
              <a:rPr lang="zh-CN" altLang="en-US" sz="1400">
                <a:highlight>
                  <a:srgbClr val="FFFF00"/>
                </a:highlight>
              </a:rPr>
              <a:t>到A结点的位置</a:t>
            </a:r>
            <a:endParaRPr lang="zh-CN" altLang="en-US" sz="1400">
              <a:highlight>
                <a:srgbClr val="FFFF00"/>
              </a:highlight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5795" y="1070610"/>
            <a:ext cx="7682865" cy="24803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查找算法的评价指标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250" y="599440"/>
            <a:ext cx="8037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查找⻓度</a:t>
            </a:r>
            <a:r>
              <a:rPr lang="zh-CN" altLang="en-US"/>
              <a:t>——在查找运算中，需要对⽐关键字的次数称为查找⻓度 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平均查找⻓度（ASL, Average Search Length）</a:t>
            </a:r>
            <a:r>
              <a:rPr lang="zh-CN" altLang="en-US"/>
              <a:t>—— 所有查找过程中进⾏关键字的⽐较次数的平均值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9250" y="1774825"/>
            <a:ext cx="3200400" cy="2583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713605" y="1521460"/>
            <a:ext cx="2926080" cy="2468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27985" y="2941320"/>
            <a:ext cx="1691640" cy="7391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调整最小不平衡子树（RL）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18770" y="3651250"/>
            <a:ext cx="86474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4）RL平衡旋转（</a:t>
            </a:r>
            <a:r>
              <a:rPr lang="zh-CN" altLang="en-US" sz="1400">
                <a:highlight>
                  <a:srgbClr val="FFFF00"/>
                </a:highlight>
              </a:rPr>
              <a:t>先右后左双旋转</a:t>
            </a:r>
            <a:r>
              <a:rPr lang="zh-CN" altLang="en-US" sz="1400"/>
              <a:t>）。由于在A的右孩子（R）的左子树（L）上插入新结点，A的平衡</a:t>
            </a:r>
            <a:endParaRPr lang="zh-CN" altLang="en-US" sz="1400"/>
          </a:p>
          <a:p>
            <a:r>
              <a:rPr lang="zh-CN" altLang="en-US" sz="1400"/>
              <a:t>因子由-1减至-2，导致以A为根的子树失去平衡，需要进行两次旋转操作，先右旋转后左旋转。先将A</a:t>
            </a:r>
            <a:endParaRPr lang="zh-CN" altLang="en-US" sz="1400"/>
          </a:p>
          <a:p>
            <a:r>
              <a:rPr lang="zh-CN" altLang="en-US" sz="1400"/>
              <a:t>结点的右孩子B的左子树的</a:t>
            </a:r>
            <a:r>
              <a:rPr lang="zh-CN" altLang="en-US" sz="1400">
                <a:highlight>
                  <a:srgbClr val="FFFF00"/>
                </a:highlight>
              </a:rPr>
              <a:t>根结点C向右上旋转提升到B结点的位置</a:t>
            </a:r>
            <a:r>
              <a:rPr lang="zh-CN" altLang="en-US" sz="1400"/>
              <a:t>，然后再把该</a:t>
            </a:r>
            <a:r>
              <a:rPr lang="zh-CN" altLang="en-US" sz="1400">
                <a:highlight>
                  <a:srgbClr val="FFFF00"/>
                </a:highlight>
              </a:rPr>
              <a:t>C结点向左上旋转提升</a:t>
            </a:r>
            <a:endParaRPr lang="zh-CN" altLang="en-US" sz="1400">
              <a:highlight>
                <a:srgbClr val="FFFF00"/>
              </a:highlight>
            </a:endParaRPr>
          </a:p>
          <a:p>
            <a:r>
              <a:rPr lang="zh-CN" altLang="en-US" sz="1400">
                <a:highlight>
                  <a:srgbClr val="FFFF00"/>
                </a:highlight>
              </a:rPr>
              <a:t>到A结点的位置</a:t>
            </a:r>
            <a:endParaRPr lang="zh-CN" altLang="en-US" sz="1400">
              <a:highlight>
                <a:srgbClr val="FFFF00"/>
              </a:highligh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56615" y="1108075"/>
            <a:ext cx="6784975" cy="24409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395" y="239395"/>
            <a:ext cx="7578725" cy="4574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调整最小不平衡子树（练习）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67995" y="1070610"/>
            <a:ext cx="4389120" cy="30022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115" y="898525"/>
            <a:ext cx="4030980" cy="33909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调整最小不平衡子树（练习）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6695" y="1005840"/>
            <a:ext cx="4076065" cy="34601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131570"/>
            <a:ext cx="3566160" cy="27736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调整最小不平衡子树（练习）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3860" y="1219200"/>
            <a:ext cx="4168140" cy="285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285" y="1165860"/>
            <a:ext cx="3916680" cy="29108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调整最小不平衡子树（练习）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8750" y="1165860"/>
            <a:ext cx="4611370" cy="291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120" y="1101090"/>
            <a:ext cx="3924300" cy="3291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86180" y="4178300"/>
            <a:ext cx="5466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highlight>
                  <a:srgbClr val="FFFF00"/>
                </a:highlight>
              </a:rPr>
              <a:t>平衡二叉树的平均查找长度为O(log2n)</a:t>
            </a:r>
            <a:endParaRPr lang="zh-CN" altLang="en-US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750" y="6375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练习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65430" y="1005840"/>
            <a:ext cx="8495030" cy="648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设关键字序列（10,6,4,10,15,12），插入生成平衡二叉排序树（画出平衡调整的过程并指出每次调整所属的类型）。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809115"/>
            <a:ext cx="6459220" cy="27603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平衡二叉树(AVL)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902460" y="-667385"/>
            <a:ext cx="4391025" cy="72777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2450" y="829945"/>
            <a:ext cx="7551420" cy="2125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5795" y="2955925"/>
            <a:ext cx="832802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B树</a:t>
            </a:r>
            <a:r>
              <a:rPr lang="zh-CN" altLang="en-US" sz="1400"/>
              <a:t>，⼜称</a:t>
            </a:r>
            <a:r>
              <a:rPr lang="zh-CN" altLang="en-US" sz="1400">
                <a:solidFill>
                  <a:srgbClr val="FF0000"/>
                </a:solidFill>
              </a:rPr>
              <a:t>多路平衡查找树</a:t>
            </a:r>
            <a:r>
              <a:rPr lang="zh-CN" altLang="en-US" sz="1400"/>
              <a:t>，B树中所有结点的孩⼦个数的最⼤值称为B树的阶，通常⽤m表示。⼀棵</a:t>
            </a:r>
            <a:r>
              <a:rPr lang="zh-CN" altLang="en-US" sz="1400">
                <a:solidFill>
                  <a:srgbClr val="FF0000"/>
                </a:solidFill>
              </a:rPr>
              <a:t>m阶B树</a:t>
            </a:r>
            <a:r>
              <a:rPr lang="zh-CN" altLang="en-US" sz="1400"/>
              <a:t>或为空树，或为满⾜如下特性的m叉树： </a:t>
            </a:r>
            <a:endParaRPr lang="zh-CN" altLang="en-US" sz="1400"/>
          </a:p>
          <a:p>
            <a:r>
              <a:rPr lang="zh-CN" altLang="en-US" sz="1400"/>
              <a:t>1）树中每个结点⾄多有m棵⼦树，即⾄多含有m-1个关键字。 </a:t>
            </a:r>
            <a:endParaRPr lang="zh-CN" altLang="en-US" sz="1400"/>
          </a:p>
          <a:p>
            <a:r>
              <a:rPr lang="zh-CN" altLang="en-US" sz="1400"/>
              <a:t>2）若根结点不是终端结点，则⾄少有两棵⼦树。 </a:t>
            </a:r>
            <a:endParaRPr lang="zh-CN" altLang="en-US" sz="1400"/>
          </a:p>
          <a:p>
            <a:r>
              <a:rPr lang="zh-CN" altLang="en-US" sz="1400"/>
              <a:t>3）</a:t>
            </a:r>
            <a:r>
              <a:rPr lang="zh-CN" altLang="en-US" sz="1400">
                <a:solidFill>
                  <a:srgbClr val="FF0000"/>
                </a:solidFill>
              </a:rPr>
              <a:t>除根结点外</a:t>
            </a:r>
            <a:r>
              <a:rPr lang="zh-CN" altLang="en-US" sz="1400"/>
              <a:t>的所有⾮叶结点⾄少有</a:t>
            </a:r>
            <a:r>
              <a:rPr lang="en-US" altLang="zh-CN" sz="1400">
                <a:solidFill>
                  <a:srgbClr val="FF0000"/>
                </a:solidFill>
              </a:rPr>
              <a:t>m/2</a:t>
            </a:r>
            <a:r>
              <a:rPr lang="zh-CN" altLang="en-US" sz="1400">
                <a:solidFill>
                  <a:srgbClr val="FF0000"/>
                </a:solidFill>
              </a:rPr>
              <a:t>向上取整</a:t>
            </a:r>
            <a:r>
              <a:rPr lang="zh-CN" altLang="en-US" sz="1400"/>
              <a:t>棵⼦树，即⾄少含有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m/2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向上取整再</a:t>
            </a:r>
            <a:r>
              <a:rPr lang="zh-CN" altLang="en-US" sz="1400">
                <a:solidFill>
                  <a:srgbClr val="FF0000"/>
                </a:solidFill>
              </a:rPr>
              <a:t> -1</a:t>
            </a:r>
            <a:r>
              <a:rPr lang="zh-CN" altLang="en-US" sz="1400"/>
              <a:t>个关键字。 </a:t>
            </a:r>
            <a:endParaRPr lang="zh-CN" altLang="en-US" sz="1400"/>
          </a:p>
          <a:p>
            <a:r>
              <a:rPr lang="zh-CN" altLang="en-US" sz="1400"/>
              <a:t>5）所有的</a:t>
            </a:r>
            <a:r>
              <a:rPr lang="zh-CN" altLang="en-US" sz="1400">
                <a:solidFill>
                  <a:srgbClr val="FF0000"/>
                </a:solidFill>
              </a:rPr>
              <a:t>叶结点</a:t>
            </a:r>
            <a:r>
              <a:rPr lang="zh-CN" altLang="en-US" sz="1400"/>
              <a:t>都出现在同⼀层次上，并且不带信息（可以视为外部结点或类似于折半查找判定树的查找失败结点，实际上这些结点不存在，指向这些结点的指针为空）。</a:t>
            </a:r>
            <a:endParaRPr lang="zh-CN" altLang="en-US" sz="14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0880" y="1332230"/>
            <a:ext cx="1783080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58515" y="1021080"/>
            <a:ext cx="4297680" cy="20497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09550" y="3579495"/>
            <a:ext cx="8343900" cy="4953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顺序查找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250" y="599440"/>
            <a:ext cx="6782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顺序查找，⼜叫“线性查找”，通常⽤于线性表。 </a:t>
            </a:r>
            <a:endParaRPr lang="zh-CN" altLang="en-US"/>
          </a:p>
          <a:p>
            <a:r>
              <a:rPr lang="zh-CN" altLang="en-US"/>
              <a:t>算法思想：从头到脚挨个找（或者反过来也OK）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49250" y="1486535"/>
            <a:ext cx="4663440" cy="15925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70660" y="971550"/>
            <a:ext cx="6202680" cy="3200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26895" y="807720"/>
            <a:ext cx="4608195" cy="1440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1480" y="4069715"/>
            <a:ext cx="8138160" cy="4876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33550" y="2327910"/>
            <a:ext cx="5128895" cy="151828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11480" y="4069715"/>
            <a:ext cx="8138160" cy="487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5060" y="1021080"/>
            <a:ext cx="6214110" cy="1350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05510" y="2280285"/>
            <a:ext cx="6870065" cy="164274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89610" y="3769360"/>
            <a:ext cx="8115300" cy="9220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9270" y="1063625"/>
            <a:ext cx="8215630" cy="26631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插入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0050" y="1417320"/>
            <a:ext cx="8343900" cy="2308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4070" y="1074420"/>
            <a:ext cx="7546975" cy="2454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4870" y="3754120"/>
            <a:ext cx="7216140" cy="2667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48155" y="652780"/>
            <a:ext cx="5284470" cy="1673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70355" y="2326640"/>
            <a:ext cx="5509895" cy="17246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619250" y="4051935"/>
            <a:ext cx="5223510" cy="6642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1021080"/>
            <a:ext cx="7798435" cy="2467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3450" y="3966845"/>
            <a:ext cx="7147560" cy="5105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3450" y="3629660"/>
            <a:ext cx="7147560" cy="510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6765" y="1135380"/>
            <a:ext cx="7569835" cy="2379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33450" y="4140200"/>
            <a:ext cx="4069080" cy="2133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33450" y="4408805"/>
            <a:ext cx="4122420" cy="1905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5175" y="1043940"/>
            <a:ext cx="7644765" cy="24403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8180" y="3883660"/>
            <a:ext cx="7787640" cy="4191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顺序查找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2400" y="702310"/>
            <a:ext cx="3939540" cy="2034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8030" y="2985135"/>
            <a:ext cx="6278880" cy="11506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8180" y="3883660"/>
            <a:ext cx="778764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8180" y="1070610"/>
            <a:ext cx="7698740" cy="24314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8180" y="3883660"/>
            <a:ext cx="7787640" cy="41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1640" y="1021080"/>
            <a:ext cx="8300085" cy="2641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8180" y="3883660"/>
            <a:ext cx="7787640" cy="419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9440" y="1097280"/>
            <a:ext cx="8008620" cy="25355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B树的插入与删除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270" y="652780"/>
            <a:ext cx="76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9425" y="1087120"/>
            <a:ext cx="8185150" cy="1601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1510" y="2877185"/>
            <a:ext cx="7840980" cy="16916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68935" y="34099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/>
              <a:t>B+树</a:t>
            </a:r>
            <a:endParaRPr lang="zh-CN" altLang="en-US" sz="1800"/>
          </a:p>
        </p:txBody>
      </p:sp>
      <p:sp>
        <p:nvSpPr>
          <p:cNvPr id="3" name="文本框 2"/>
          <p:cNvSpPr txBox="1"/>
          <p:nvPr/>
        </p:nvSpPr>
        <p:spPr>
          <a:xfrm>
            <a:off x="368935" y="759460"/>
            <a:ext cx="61918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/>
              <a:t>B+树是基于B树的基础提出的。下图为一颗</a:t>
            </a:r>
            <a:r>
              <a:rPr lang="en-US" altLang="zh-CN" sz="1800"/>
              <a:t>4</a:t>
            </a:r>
            <a:r>
              <a:rPr lang="zh-CN" altLang="en-US" sz="1800"/>
              <a:t>阶</a:t>
            </a:r>
            <a:r>
              <a:rPr lang="en-US" altLang="zh-CN" sz="1800"/>
              <a:t>B+</a:t>
            </a:r>
            <a:r>
              <a:rPr lang="zh-CN" altLang="en-US" sz="1800"/>
              <a:t>树</a:t>
            </a: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64" r="699"/>
          <a:stretch>
            <a:fillRect/>
          </a:stretch>
        </p:blipFill>
        <p:spPr>
          <a:xfrm>
            <a:off x="1280160" y="1403350"/>
            <a:ext cx="6402705" cy="30880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12750" y="398145"/>
            <a:ext cx="8122920" cy="17157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455" y="2315210"/>
            <a:ext cx="7620000" cy="19278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4675" y="226060"/>
            <a:ext cx="8361680" cy="4158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847624" y="1905953"/>
              <a:ext cx="476" cy="476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3847624" y="1905953"/>
                <a:ext cx="476" cy="476"/>
              </a:xfrm>
              <a:prstGeom prst="rect"/>
            </p:spPr>
          </p:pic>
        </mc:Fallback>
      </mc:AlternateContent>
    </p:spTree>
    <p:custDataLst>
      <p:tags r:id="rId5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2090" y="0"/>
            <a:ext cx="4250055" cy="21139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墨迹 3"/>
              <p14:cNvContentPartPr/>
              <p14:nvPr/>
            </p14:nvContentPartPr>
            <p14:xfrm>
              <a:off x="3847624" y="1905953"/>
              <a:ext cx="476" cy="476"/>
            </p14:xfrm>
          </p:contentPart>
        </mc:Choice>
        <mc:Fallback xmlns="">
          <p:pic>
            <p:nvPicPr>
              <p:cNvPr id="4" name="墨迹 3"/>
            </p:nvPicPr>
            <p:blipFill>
              <a:blip r:embed="rId4"/>
            </p:blipFill>
            <p:spPr>
              <a:xfrm>
                <a:off x="3847624" y="1905953"/>
                <a:ext cx="476" cy="476"/>
              </a:xfrm>
              <a:prstGeom prst="rect"/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45" y="44450"/>
            <a:ext cx="4665345" cy="31083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散列查找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7830" y="827405"/>
            <a:ext cx="8593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散列表</a:t>
            </a:r>
            <a:r>
              <a:rPr lang="zh-CN" altLang="en-US"/>
              <a:t>（Hash Table），⼜称</a:t>
            </a:r>
            <a:r>
              <a:rPr lang="zh-CN" altLang="en-US">
                <a:solidFill>
                  <a:srgbClr val="FF0000"/>
                </a:solidFill>
              </a:rPr>
              <a:t>哈希表</a:t>
            </a:r>
            <a:r>
              <a:rPr lang="zh-CN" altLang="en-US"/>
              <a:t>。是⼀种数据结构，特点是：数据元素的</a:t>
            </a:r>
            <a:r>
              <a:rPr lang="zh-CN" altLang="en-US">
                <a:solidFill>
                  <a:srgbClr val="FF0000"/>
                </a:solidFill>
              </a:rPr>
              <a:t>关键字</a:t>
            </a:r>
            <a:r>
              <a:rPr lang="zh-CN" altLang="en-US"/>
              <a:t>与其</a:t>
            </a:r>
            <a:r>
              <a:rPr lang="zh-CN" altLang="en-US">
                <a:solidFill>
                  <a:srgbClr val="FF0000"/>
                </a:solidFill>
              </a:rPr>
              <a:t>存储地址直接相关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830" y="1472565"/>
            <a:ext cx="8410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通过“散列函数（哈希函数）”：Addr=H(key)</a:t>
            </a:r>
            <a:endParaRPr lang="zh-CN" altLang="en-US"/>
          </a:p>
          <a:p>
            <a:r>
              <a:rPr lang="zh-CN" altLang="en-US"/>
              <a:t>例：有⼀堆数据元素，关键字分别为 {19, 14, 23, 1, 68, 20, 84, 27, 55, 11, 10, 79}，散列函数 H(key)=key%13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4410" y="2487930"/>
            <a:ext cx="7155180" cy="17983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常⻅的散列函数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3550" y="675005"/>
            <a:ext cx="8569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直接定址法 —— H(key) = key 或 H(key) = a*key + b </a:t>
            </a:r>
            <a:endParaRPr lang="zh-CN" altLang="en-US"/>
          </a:p>
          <a:p>
            <a:r>
              <a:rPr lang="zh-CN" altLang="en-US"/>
              <a:t>其中，a和b是常数。这种⽅法计算最简单，且不会产⽣冲突。它</a:t>
            </a:r>
            <a:r>
              <a:rPr lang="zh-CN" altLang="en-US">
                <a:solidFill>
                  <a:srgbClr val="FF0000"/>
                </a:solidFill>
              </a:rPr>
              <a:t>适合关键字的分布基本连续的情况</a:t>
            </a:r>
            <a:r>
              <a:rPr lang="zh-CN" altLang="en-US"/>
              <a:t>，若关键字分布不连续，空位较多，则会造成存储空间的浪费。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5220" y="1683385"/>
            <a:ext cx="7459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例：存储同⼀个班级的学⽣信息，班内学⽣学(1120112176~1120112205) </a:t>
            </a:r>
            <a:endParaRPr lang="zh-CN" altLang="en-US"/>
          </a:p>
          <a:p>
            <a:r>
              <a:rPr lang="zh-CN" altLang="en-US"/>
              <a:t>H(key) = key - 1120112176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85595" y="2780665"/>
            <a:ext cx="5593080" cy="8153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顺序查找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1515" y="845820"/>
            <a:ext cx="5963285" cy="35883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81420" y="2160270"/>
            <a:ext cx="2575560" cy="8229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常⻅的散列函数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110" y="690245"/>
            <a:ext cx="6455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除留余数法 —— H(key) = key % p </a:t>
            </a:r>
            <a:endParaRPr lang="zh-CN" altLang="en-US"/>
          </a:p>
          <a:p>
            <a:r>
              <a:rPr lang="zh-CN" altLang="en-US"/>
              <a:t>散列表表⻓为m，取⼀个不⼤于m但最接近或等于m的</a:t>
            </a:r>
            <a:r>
              <a:rPr lang="zh-CN" altLang="en-US">
                <a:solidFill>
                  <a:srgbClr val="FF0000"/>
                </a:solidFill>
              </a:rPr>
              <a:t>质数</a:t>
            </a:r>
            <a:r>
              <a:rPr lang="zh-CN" altLang="en-US"/>
              <a:t>p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99860" y="775970"/>
            <a:ext cx="2557780" cy="716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2110" y="1546860"/>
            <a:ext cx="6896100" cy="24765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8895"/>
            <a:ext cx="490855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常⻅的散列函数（最常用）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110" y="690245"/>
            <a:ext cx="6455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除留余数法 —— H(key) = key % p </a:t>
            </a:r>
            <a:endParaRPr lang="zh-CN" altLang="en-US"/>
          </a:p>
          <a:p>
            <a:r>
              <a:rPr lang="zh-CN" altLang="en-US"/>
              <a:t>散列表表⻓为m，取⼀个不⼤于m但最接近或等于m的</a:t>
            </a:r>
            <a:r>
              <a:rPr lang="zh-CN" altLang="en-US">
                <a:solidFill>
                  <a:srgbClr val="FF0000"/>
                </a:solidFill>
              </a:rPr>
              <a:t>质数</a:t>
            </a:r>
            <a:r>
              <a:rPr lang="zh-CN" altLang="en-US"/>
              <a:t>p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99860" y="775970"/>
            <a:ext cx="2557780" cy="7169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36575" y="1492885"/>
            <a:ext cx="8070215" cy="30854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常⻅的散列函数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0190" y="766445"/>
            <a:ext cx="89509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数字分析法 —— 选取数码分布较为均匀的若⼲位作为散列地址</a:t>
            </a:r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设关键字是r进制数（如⼗进制数），</a:t>
            </a:r>
            <a:r>
              <a:rPr lang="zh-CN" altLang="en-US">
                <a:solidFill>
                  <a:srgbClr val="FF0000"/>
                </a:solidFill>
              </a:rPr>
              <a:t>⽽r个数码在各位上出现的频率不⼀定相同，可能在某些位上分布均匀⼀些</a:t>
            </a:r>
            <a:r>
              <a:rPr lang="zh-CN" altLang="en-US"/>
              <a:t>，每种数码出现的机会均等；⽽在某些位上分布不均匀，只有某⼏种数码经常出现，此时可选取数码分布较为均匀的若⼲位作为散列地址。这种⽅法适合于已知的关键字集合，若更换了关键字，则需要重新构造新的散列函数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23950" y="2242820"/>
            <a:ext cx="6637020" cy="21793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常⻅的散列函数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4300" y="743585"/>
            <a:ext cx="8798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平⽅取中法——取关键字的平⽅值的中间⼏位作为散列地址。 </a:t>
            </a:r>
            <a:endParaRPr lang="zh-CN" altLang="en-US" b="1"/>
          </a:p>
          <a:p>
            <a:r>
              <a:rPr lang="zh-CN" altLang="en-US"/>
              <a:t>具体取多少位要视实际情况⽽定。</a:t>
            </a:r>
            <a:r>
              <a:rPr lang="zh-CN" altLang="en-US">
                <a:solidFill>
                  <a:srgbClr val="FF0000"/>
                </a:solidFill>
              </a:rPr>
              <a:t>这种⽅法得到的散列地址与关键字的每位都有关系</a:t>
            </a:r>
            <a:r>
              <a:rPr lang="zh-CN" altLang="en-US"/>
              <a:t>，因此使得散列地址分布⽐较均匀，适⽤于关键字的每位取值都不够均匀或均⼩于散列地址所需的位数。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48000" y="2140585"/>
            <a:ext cx="2010410" cy="1638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常⻅的散列函数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14300" y="743585"/>
            <a:ext cx="87985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平⽅取中法——取关键字的平⽅值的中间⼏位作为散列地址。 </a:t>
            </a:r>
            <a:endParaRPr lang="zh-CN" altLang="en-US" b="1"/>
          </a:p>
          <a:p>
            <a:r>
              <a:rPr lang="zh-CN" altLang="en-US"/>
              <a:t>具体取多少位要视实际情况⽽定。</a:t>
            </a:r>
            <a:r>
              <a:rPr lang="zh-CN" altLang="en-US">
                <a:solidFill>
                  <a:srgbClr val="FF0000"/>
                </a:solidFill>
              </a:rPr>
              <a:t>这种⽅法得到的散列地址与关键字的每位都有关系</a:t>
            </a:r>
            <a:r>
              <a:rPr lang="zh-CN" altLang="en-US"/>
              <a:t>，因此使得散列地址分布⽐较均匀，适⽤于关键字的每位取值都不够均匀或均⼩于散列地址所需的位数。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85240" y="1995170"/>
            <a:ext cx="6987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/>
              <a:t>例：要存储整个学校的学⽣信息，以“身份证号”作为关键字设计散列函数</a:t>
            </a:r>
            <a:endParaRPr lang="zh-CN" altLang="en-US" sz="1600" b="1"/>
          </a:p>
        </p:txBody>
      </p:sp>
      <p:sp>
        <p:nvSpPr>
          <p:cNvPr id="6" name="文本框 5"/>
          <p:cNvSpPr txBox="1"/>
          <p:nvPr/>
        </p:nvSpPr>
        <p:spPr>
          <a:xfrm>
            <a:off x="263525" y="2385060"/>
            <a:ext cx="30480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身份证号码规则：</a:t>
            </a:r>
            <a:endParaRPr lang="zh-CN" altLang="en-US" sz="1200" b="1"/>
          </a:p>
          <a:p>
            <a:r>
              <a:rPr lang="zh-CN" altLang="en-US" sz="1200" b="1"/>
              <a:t>前1、2位数字表示：所在省份的代码；</a:t>
            </a:r>
            <a:endParaRPr lang="zh-CN" altLang="en-US" sz="1200" b="1"/>
          </a:p>
          <a:p>
            <a:r>
              <a:rPr lang="zh-CN" altLang="en-US" sz="1200" b="1"/>
              <a:t>第3、4位数字表示：所在城市的代码；</a:t>
            </a:r>
            <a:endParaRPr lang="zh-CN" altLang="en-US" sz="1200" b="1"/>
          </a:p>
          <a:p>
            <a:r>
              <a:rPr lang="zh-CN" altLang="en-US" sz="1200" b="1"/>
              <a:t>第5、6位数字表示：所在区县的代码；</a:t>
            </a:r>
            <a:endParaRPr lang="zh-CN" altLang="en-US" sz="1200" b="1"/>
          </a:p>
          <a:p>
            <a:r>
              <a:rPr lang="zh-CN" altLang="en-US" sz="1200" b="1"/>
              <a:t>第7-14位数字表示：出⽣年、⽉、⽇；</a:t>
            </a:r>
            <a:endParaRPr lang="zh-CN" altLang="en-US" sz="1200" b="1"/>
          </a:p>
          <a:p>
            <a:r>
              <a:rPr lang="zh-CN" altLang="en-US" sz="1200" b="1"/>
              <a:t>第15、16位数字表示：所在地的派出所的代码；</a:t>
            </a:r>
            <a:endParaRPr lang="zh-CN" altLang="en-US" sz="1200" b="1"/>
          </a:p>
          <a:p>
            <a:r>
              <a:rPr lang="zh-CN" altLang="en-US" sz="1200" b="1"/>
              <a:t>第17位数字表示性别：奇数表示男性，偶数表示⼥性；</a:t>
            </a:r>
            <a:endParaRPr lang="zh-CN" altLang="en-US" sz="1200" b="1"/>
          </a:p>
          <a:p>
            <a:r>
              <a:rPr lang="zh-CN" altLang="en-US" sz="1200" b="1"/>
              <a:t>第18位数字是校检码。</a:t>
            </a:r>
            <a:endParaRPr lang="zh-CN" altLang="en-US" sz="1200" b="1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26435" y="3742690"/>
            <a:ext cx="5686425" cy="63563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5911215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处理冲突的⽅法——拉链法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3430" y="898525"/>
            <a:ext cx="7470775" cy="2586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1615" y="3748405"/>
            <a:ext cx="8143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⽤</a:t>
            </a:r>
            <a:r>
              <a:rPr lang="zh-CN" altLang="en-US" sz="1600">
                <a:solidFill>
                  <a:srgbClr val="FF0000"/>
                </a:solidFill>
              </a:rPr>
              <a:t>拉链法</a:t>
            </a:r>
            <a:r>
              <a:rPr lang="zh-CN" altLang="en-US" sz="1600"/>
              <a:t>（⼜称链接法、链地址法）处理“冲突”：</a:t>
            </a:r>
            <a:r>
              <a:rPr lang="zh-CN" altLang="en-US" sz="1600">
                <a:solidFill>
                  <a:srgbClr val="FF0000"/>
                </a:solidFill>
              </a:rPr>
              <a:t>把所有“同义词”存储在⼀个链表中</a:t>
            </a:r>
            <a:endParaRPr lang="zh-CN" altLang="en-US" sz="160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散列查找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830" y="827405"/>
            <a:ext cx="8410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例：有⼀堆数据元素，关键字分别为 {19, 14, 23, 1, 68, 20, 84, 27, 55, 11, 10, 79}，散列函数 H(key)=key%13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68680" y="1472565"/>
            <a:ext cx="7049770" cy="30416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散列查找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830" y="827405"/>
            <a:ext cx="8410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例：有⼀堆数据元素，关键字分别为 {19, 14, 23, 1, 68, 20, 84, 27, 55, 11, 10, 79}，散列函数 H(key)=key%13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18210" y="1426845"/>
            <a:ext cx="7093585" cy="31102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散列查找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830" y="827405"/>
            <a:ext cx="8410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例：有⼀堆数据元素，关键字分别为 {19, 14, 23, 1, 68, 20, 84, 27, 55, 11, 10, 79}，散列函数 H(key)=key%13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34390" y="1472565"/>
            <a:ext cx="7002780" cy="3169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散列查找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830" y="827405"/>
            <a:ext cx="8410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例：有⼀堆数据元素，关键字分别为 {19, 14, 23, 1, 68, 20, 84, 27, 55, 11, 10, 79}，散列函数 H(key)=key%13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3900" y="1518920"/>
            <a:ext cx="7538720" cy="31705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顺序查找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30275" y="956310"/>
            <a:ext cx="6431280" cy="32308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4990" y="5613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顺序查找的优化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散列查找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830" y="827405"/>
            <a:ext cx="8410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例：有⼀堆数据元素，关键字分别为 {19, 14, 23, 1, 68, 20, 84, 27, 55, 11, 10, 79}，散列函数 H(key)=key%13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48995" y="1472565"/>
            <a:ext cx="7446645" cy="31394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9290" y="1397635"/>
            <a:ext cx="7040880" cy="815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3930" y="898525"/>
            <a:ext cx="6865620" cy="571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98805" y="2318385"/>
            <a:ext cx="7354570" cy="234505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9290" y="1397635"/>
            <a:ext cx="7040880" cy="815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3930" y="898525"/>
            <a:ext cx="6865620" cy="571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640" y="2212975"/>
            <a:ext cx="8046720" cy="233934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3930" y="898525"/>
            <a:ext cx="6865620" cy="571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9290" y="2212975"/>
            <a:ext cx="7498715" cy="24847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5020" y="1386840"/>
            <a:ext cx="6915150" cy="887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0670" y="4775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查找</a:t>
            </a:r>
            <a:endParaRPr lang="zh-CN" altLang="en-US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3930" y="898525"/>
            <a:ext cx="6865620" cy="571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62660" y="1470025"/>
            <a:ext cx="6948805" cy="311340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280670" y="47752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查找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510" y="6978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查找效率分析（ASL）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4980" y="1066165"/>
            <a:ext cx="7606030" cy="36137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510" y="6978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查找效率分析（ASL）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6780" y="1066165"/>
            <a:ext cx="6638925" cy="35680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8345" y="776605"/>
            <a:ext cx="6683375" cy="37909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8330" y="898525"/>
            <a:ext cx="7717790" cy="3642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33400" y="898525"/>
            <a:ext cx="7781290" cy="36398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232025" y="-49212"/>
            <a:ext cx="4710113" cy="94773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顺序查找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4990" y="56134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顺序查找的优化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6935" y="929640"/>
            <a:ext cx="6958330" cy="33743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处理冲突的⽅法——开放定址法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6760" y="990600"/>
            <a:ext cx="7650480" cy="27355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5" name="标题 307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95730" y="-48895"/>
            <a:ext cx="6314440" cy="94742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处理冲突的⽅法——再散列法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7015" y="898525"/>
            <a:ext cx="86271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再散列法</a:t>
            </a:r>
            <a:r>
              <a:rPr lang="zh-CN" altLang="en-US"/>
              <a:t>（再哈希法）：除了原始的散列函数 H(key) 之外，多准备⼏个散列函数，</a:t>
            </a:r>
            <a:endParaRPr lang="zh-CN" altLang="en-US"/>
          </a:p>
          <a:p>
            <a:r>
              <a:rPr lang="zh-CN" altLang="en-US"/>
              <a:t>当散列函数冲突时，⽤下⼀个散列函数计算⼀个新地址，直到不冲突为⽌：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3670" y="469265"/>
            <a:ext cx="1486535" cy="474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53670" y="1976755"/>
            <a:ext cx="7254240" cy="20269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" y="156845"/>
            <a:ext cx="8497570" cy="15589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325" y="136525"/>
            <a:ext cx="8141970" cy="41814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191770"/>
            <a:ext cx="7984490" cy="27476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3481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0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0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COMMONDATA" val="eyJoZGlkIjoiYmUwMGNmMGY5YmM5MDQ5OTI0ZDU2M2U2NTFkYmZkYWYifQ=="/>
  <p:tag name="KSO_WPP_MARK_KEY" val="c3411082-d0a0-4ca3-a90f-731d6f497ed5"/>
  <p:tag name="commondata" val="eyJoZGlkIjoiY2UxMjFiYzQ3OGNlMDRkOWQzYzEyZDhjODdlMDEzZjEifQ==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4912</Words>
  <Application>WPS 演示</Application>
  <PresentationFormat>全屏显示(16:9)</PresentationFormat>
  <Paragraphs>409</Paragraphs>
  <Slides>95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02" baseType="lpstr">
      <vt:lpstr>Arial</vt:lpstr>
      <vt:lpstr>宋体</vt:lpstr>
      <vt:lpstr>Wingdings</vt:lpstr>
      <vt:lpstr>Calibri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别睡了</cp:lastModifiedBy>
  <cp:revision>131</cp:revision>
  <dcterms:created xsi:type="dcterms:W3CDTF">2019-06-19T02:08:00Z</dcterms:created>
  <dcterms:modified xsi:type="dcterms:W3CDTF">2024-05-27T02:36:16Z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946B1ECD96C447F184E0BE6BDA3C239D_13</vt:lpwstr>
  </property>
</Properties>
</file>